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105" d="100"/>
          <a:sy n="105" d="100"/>
        </p:scale>
        <p:origin x="714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588C45-08C6-4D8F-AC87-F648D9D3B7CD}" type="datetimeFigureOut">
              <a:rPr lang="zh-CN" altLang="en-US" smtClean="0"/>
              <a:t>2020/3/20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0D908-4594-4D98-9914-29B5D602689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00144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588C45-08C6-4D8F-AC87-F648D9D3B7CD}" type="datetimeFigureOut">
              <a:rPr lang="zh-CN" altLang="en-US" smtClean="0"/>
              <a:t>2020/3/20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0D908-4594-4D98-9914-29B5D602689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98665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588C45-08C6-4D8F-AC87-F648D9D3B7CD}" type="datetimeFigureOut">
              <a:rPr lang="zh-CN" altLang="en-US" smtClean="0"/>
              <a:t>2020/3/20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0D908-4594-4D98-9914-29B5D602689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72513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588C45-08C6-4D8F-AC87-F648D9D3B7CD}" type="datetimeFigureOut">
              <a:rPr lang="zh-CN" altLang="en-US" smtClean="0"/>
              <a:t>2020/3/20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0D908-4594-4D98-9914-29B5D602689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1189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588C45-08C6-4D8F-AC87-F648D9D3B7CD}" type="datetimeFigureOut">
              <a:rPr lang="zh-CN" altLang="en-US" smtClean="0"/>
              <a:t>2020/3/20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0D908-4594-4D98-9914-29B5D602689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08209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588C45-08C6-4D8F-AC87-F648D9D3B7CD}" type="datetimeFigureOut">
              <a:rPr lang="zh-CN" altLang="en-US" smtClean="0"/>
              <a:t>2020/3/20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0D908-4594-4D98-9914-29B5D602689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15646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588C45-08C6-4D8F-AC87-F648D9D3B7CD}" type="datetimeFigureOut">
              <a:rPr lang="zh-CN" altLang="en-US" smtClean="0"/>
              <a:t>2020/3/20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0D908-4594-4D98-9914-29B5D602689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10131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588C45-08C6-4D8F-AC87-F648D9D3B7CD}" type="datetimeFigureOut">
              <a:rPr lang="zh-CN" altLang="en-US" smtClean="0"/>
              <a:t>2020/3/20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0D908-4594-4D98-9914-29B5D602689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5331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588C45-08C6-4D8F-AC87-F648D9D3B7CD}" type="datetimeFigureOut">
              <a:rPr lang="zh-CN" altLang="en-US" smtClean="0"/>
              <a:t>2020/3/20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0D908-4594-4D98-9914-29B5D602689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09763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588C45-08C6-4D8F-AC87-F648D9D3B7CD}" type="datetimeFigureOut">
              <a:rPr lang="zh-CN" altLang="en-US" smtClean="0"/>
              <a:t>2020/3/20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0D908-4594-4D98-9914-29B5D602689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1918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588C45-08C6-4D8F-AC87-F648D9D3B7CD}" type="datetimeFigureOut">
              <a:rPr lang="zh-CN" altLang="en-US" smtClean="0"/>
              <a:t>2020/3/20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0D908-4594-4D98-9914-29B5D602689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37332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588C45-08C6-4D8F-AC87-F648D9D3B7CD}" type="datetimeFigureOut">
              <a:rPr lang="zh-CN" altLang="en-US" smtClean="0"/>
              <a:t>2020/3/20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F0D908-4594-4D98-9914-29B5D602689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23584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320040" y="218516"/>
            <a:ext cx="11521440" cy="6092535"/>
            <a:chOff x="320040" y="218516"/>
            <a:chExt cx="11521440" cy="6092535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2371" y="218516"/>
              <a:ext cx="9810337" cy="5011852"/>
            </a:xfrm>
            <a:prstGeom prst="rect">
              <a:avLst/>
            </a:prstGeom>
          </p:spPr>
        </p:pic>
        <p:grpSp>
          <p:nvGrpSpPr>
            <p:cNvPr id="5" name="组合 4"/>
            <p:cNvGrpSpPr/>
            <p:nvPr/>
          </p:nvGrpSpPr>
          <p:grpSpPr>
            <a:xfrm>
              <a:off x="320040" y="5347651"/>
              <a:ext cx="11521440" cy="963400"/>
              <a:chOff x="256032" y="5420803"/>
              <a:chExt cx="11521440" cy="963400"/>
            </a:xfrm>
          </p:grpSpPr>
          <p:sp>
            <p:nvSpPr>
              <p:cNvPr id="4" name="Rectangle 3"/>
              <p:cNvSpPr>
                <a:spLocks noChangeArrowheads="1"/>
              </p:cNvSpPr>
              <p:nvPr/>
            </p:nvSpPr>
            <p:spPr bwMode="auto">
              <a:xfrm>
                <a:off x="2356765" y="5420803"/>
                <a:ext cx="7399883" cy="30777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zh-CN" sz="14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宋体" panose="02010600030101010101" pitchFamily="2" charset="-122"/>
                    <a:cs typeface="Arial" panose="020B0604020202020204" pitchFamily="34" charset="0"/>
                  </a:rPr>
                  <a:t>Figure S6.</a:t>
                </a:r>
                <a:r>
                  <a:rPr kumimoji="0" lang="en-US" altLang="zh-CN" sz="14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MinionPro-Bold"/>
                    <a:cs typeface="Arial" panose="020B0604020202020204" pitchFamily="34" charset="0"/>
                  </a:rPr>
                  <a:t> Mutations of </a:t>
                </a:r>
                <a:r>
                  <a:rPr kumimoji="0" lang="en-US" altLang="zh-CN" sz="1400" b="0" i="1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MinionPro-Bold"/>
                    <a:cs typeface="Arial" panose="020B0604020202020204" pitchFamily="34" charset="0"/>
                  </a:rPr>
                  <a:t>TMS5</a:t>
                </a:r>
                <a:r>
                  <a:rPr kumimoji="0" lang="en-US" altLang="zh-CN" sz="14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MinionPro-Bold"/>
                    <a:cs typeface="Arial" panose="020B0604020202020204" pitchFamily="34" charset="0"/>
                  </a:rPr>
                  <a:t> target sites and its expression</a:t>
                </a:r>
                <a:r>
                  <a:rPr kumimoji="0" lang="en-US" altLang="zh-CN" sz="1400" b="0" i="0" u="none" strike="noStrike" cap="none" normalizeH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MinionPro-Bold"/>
                    <a:cs typeface="Arial" panose="020B0604020202020204" pitchFamily="34" charset="0"/>
                  </a:rPr>
                  <a:t> level </a:t>
                </a:r>
                <a:r>
                  <a:rPr kumimoji="0" lang="en-US" altLang="zh-CN" sz="14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MinionPro-Bold"/>
                    <a:cs typeface="Arial" panose="020B0604020202020204" pitchFamily="34" charset="0"/>
                  </a:rPr>
                  <a:t>in </a:t>
                </a:r>
                <a:r>
                  <a:rPr kumimoji="0" lang="en-US" altLang="zh-CN" sz="14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宋体" panose="02010600030101010101" pitchFamily="2" charset="-122"/>
                    <a:cs typeface="Arial" panose="020B0604020202020204" pitchFamily="34" charset="0"/>
                  </a:rPr>
                  <a:t>Huaduo1 and </a:t>
                </a:r>
                <a:r>
                  <a:rPr kumimoji="0" lang="en-US" altLang="zh-CN" sz="1400" b="0" i="1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宋体" panose="02010600030101010101" pitchFamily="2" charset="-122"/>
                    <a:cs typeface="Arial" panose="020B0604020202020204" pitchFamily="34" charset="0"/>
                  </a:rPr>
                  <a:t>nt-tms5</a:t>
                </a:r>
                <a:endParaRPr kumimoji="0" lang="en-US" altLang="zh-CN" sz="1400" b="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" name="文本框 1"/>
              <p:cNvSpPr txBox="1"/>
              <p:nvPr/>
            </p:nvSpPr>
            <p:spPr>
              <a:xfrm>
                <a:off x="256032" y="5679908"/>
                <a:ext cx="11521440" cy="7042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14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N</a:t>
                </a:r>
                <a:r>
                  <a:rPr lang="en-US" altLang="zh-CN" sz="14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ote: </a:t>
                </a:r>
                <a:r>
                  <a:rPr lang="en-US" altLang="zh-CN" sz="14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a</a:t>
                </a:r>
                <a:r>
                  <a:rPr lang="en-US" altLang="zh-CN" sz="14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  <a:r>
                  <a:rPr lang="en-US" altLang="zh-CN" sz="1400" dirty="0">
                    <a:latin typeface="Arial" panose="020B0604020202020204" pitchFamily="34" charset="0"/>
                    <a:ea typeface="MinionPro-Bold"/>
                    <a:cs typeface="Arial" panose="020B0604020202020204" pitchFamily="34" charset="0"/>
                  </a:rPr>
                  <a:t> </a:t>
                </a:r>
                <a:r>
                  <a:rPr lang="en-US" altLang="zh-CN" sz="1400" dirty="0" smtClean="0">
                    <a:latin typeface="Arial" panose="020B0604020202020204" pitchFamily="34" charset="0"/>
                    <a:ea typeface="MinionPro-Bold"/>
                    <a:cs typeface="Arial" panose="020B0604020202020204" pitchFamily="34" charset="0"/>
                  </a:rPr>
                  <a:t>PAM sequence and two </a:t>
                </a:r>
                <a:r>
                  <a:rPr lang="en-US" altLang="zh-CN" sz="1400" dirty="0">
                    <a:latin typeface="Arial" panose="020B0604020202020204" pitchFamily="34" charset="0"/>
                    <a:ea typeface="MinionPro-Bold"/>
                    <a:cs typeface="Arial" panose="020B0604020202020204" pitchFamily="34" charset="0"/>
                  </a:rPr>
                  <a:t>target </a:t>
                </a:r>
                <a:r>
                  <a:rPr lang="en-US" altLang="zh-CN" sz="1400" dirty="0" smtClean="0">
                    <a:latin typeface="Arial" panose="020B0604020202020204" pitchFamily="34" charset="0"/>
                    <a:ea typeface="MinionPro-Bold"/>
                    <a:cs typeface="Arial" panose="020B0604020202020204" pitchFamily="34" charset="0"/>
                  </a:rPr>
                  <a:t>sites of</a:t>
                </a:r>
                <a:r>
                  <a:rPr lang="en-US" altLang="zh-CN" sz="1400" i="1" dirty="0">
                    <a:latin typeface="Arial" panose="020B0604020202020204" pitchFamily="34" charset="0"/>
                    <a:ea typeface="MinionPro-Bold"/>
                    <a:cs typeface="Arial" panose="020B0604020202020204" pitchFamily="34" charset="0"/>
                  </a:rPr>
                  <a:t> </a:t>
                </a:r>
                <a:r>
                  <a:rPr lang="en-US" altLang="zh-CN" sz="1400" i="1" dirty="0" smtClean="0">
                    <a:latin typeface="Arial" panose="020B0604020202020204" pitchFamily="34" charset="0"/>
                    <a:ea typeface="MinionPro-Bold"/>
                    <a:cs typeface="Arial" panose="020B0604020202020204" pitchFamily="34" charset="0"/>
                  </a:rPr>
                  <a:t>TMS5</a:t>
                </a:r>
                <a:r>
                  <a:rPr lang="en-US" altLang="zh-CN" sz="1400" dirty="0" smtClean="0">
                    <a:latin typeface="Arial" panose="020B0604020202020204" pitchFamily="34" charset="0"/>
                    <a:ea typeface="MinionPro-Bold"/>
                    <a:cs typeface="Arial" panose="020B0604020202020204" pitchFamily="34" charset="0"/>
                  </a:rPr>
                  <a:t> in neo-tetraploid rice; </a:t>
                </a:r>
                <a:r>
                  <a:rPr lang="en-US" altLang="zh-CN" sz="1400" b="1" dirty="0" smtClean="0">
                    <a:latin typeface="Arial" panose="020B0604020202020204" pitchFamily="34" charset="0"/>
                    <a:ea typeface="MinionPro-Bold"/>
                    <a:cs typeface="Arial" panose="020B0604020202020204" pitchFamily="34" charset="0"/>
                  </a:rPr>
                  <a:t>b</a:t>
                </a:r>
                <a:r>
                  <a:rPr lang="en-US" altLang="zh-CN" sz="1400" dirty="0" smtClean="0">
                    <a:latin typeface="Arial" panose="020B0604020202020204" pitchFamily="34" charset="0"/>
                    <a:ea typeface="MinionPro-Bold"/>
                    <a:cs typeface="Arial" panose="020B0604020202020204" pitchFamily="34" charset="0"/>
                  </a:rPr>
                  <a:t>. Sequencing results of  two targets  in </a:t>
                </a:r>
                <a:r>
                  <a:rPr lang="en-US" altLang="zh-CN" sz="1400" i="1" dirty="0" smtClean="0">
                    <a:latin typeface="Arial" panose="020B0604020202020204" pitchFamily="34" charset="0"/>
                    <a:ea typeface="MinionPro-Bold"/>
                    <a:cs typeface="Arial" panose="020B0604020202020204" pitchFamily="34" charset="0"/>
                  </a:rPr>
                  <a:t>TMS5</a:t>
                </a:r>
                <a:r>
                  <a:rPr lang="en-US" altLang="zh-CN" sz="1400" dirty="0" smtClean="0">
                    <a:latin typeface="Arial" panose="020B0604020202020204" pitchFamily="34" charset="0"/>
                    <a:ea typeface="MinionPro-Bold"/>
                    <a:cs typeface="Arial" panose="020B0604020202020204" pitchFamily="34" charset="0"/>
                  </a:rPr>
                  <a:t> knockout lines;  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zh-CN" sz="1400" b="1" dirty="0">
                    <a:latin typeface="Arial" panose="020B0604020202020204" pitchFamily="34" charset="0"/>
                    <a:ea typeface="MinionPro-Bold"/>
                    <a:cs typeface="Arial" panose="020B0604020202020204" pitchFamily="34" charset="0"/>
                  </a:rPr>
                  <a:t> </a:t>
                </a:r>
                <a:r>
                  <a:rPr lang="en-US" altLang="zh-CN" sz="1400" b="1" dirty="0" smtClean="0">
                    <a:latin typeface="Arial" panose="020B0604020202020204" pitchFamily="34" charset="0"/>
                    <a:ea typeface="MinionPro-Bold"/>
                    <a:cs typeface="Arial" panose="020B0604020202020204" pitchFamily="34" charset="0"/>
                  </a:rPr>
                  <a:t>        c</a:t>
                </a:r>
                <a:r>
                  <a:rPr lang="en-US" altLang="zh-CN" sz="1400" dirty="0" smtClean="0">
                    <a:latin typeface="Arial" panose="020B0604020202020204" pitchFamily="34" charset="0"/>
                    <a:ea typeface="MinionPro-Bold"/>
                    <a:cs typeface="Arial" panose="020B0604020202020204" pitchFamily="34" charset="0"/>
                  </a:rPr>
                  <a:t>. Expression analysis of TMS5 in its wild type and </a:t>
                </a:r>
                <a:r>
                  <a:rPr lang="en-US" altLang="zh-CN" sz="1400" i="1" dirty="0" smtClean="0">
                    <a:latin typeface="Arial" panose="020B0604020202020204" pitchFamily="34" charset="0"/>
                    <a:ea typeface="MinionPro-Bold"/>
                    <a:cs typeface="Arial" panose="020B0604020202020204" pitchFamily="34" charset="0"/>
                  </a:rPr>
                  <a:t>nt-tms5 </a:t>
                </a:r>
                <a:r>
                  <a:rPr lang="en-US" altLang="zh-CN" sz="1400" dirty="0" smtClean="0">
                    <a:latin typeface="Arial" panose="020B0604020202020204" pitchFamily="34" charset="0"/>
                    <a:ea typeface="MinionPro-Bold"/>
                    <a:cs typeface="Arial" panose="020B0604020202020204" pitchFamily="34" charset="0"/>
                  </a:rPr>
                  <a:t>mutant. </a:t>
                </a:r>
                <a:endParaRPr lang="en-US" sz="1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6856449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204</TotalTime>
  <Words>59</Words>
  <Application>Microsoft Office PowerPoint</Application>
  <PresentationFormat>宽屏</PresentationFormat>
  <Paragraphs>3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7" baseType="lpstr">
      <vt:lpstr>MinionPro-Bold</vt:lpstr>
      <vt:lpstr>等线</vt:lpstr>
      <vt:lpstr>等线 Light</vt:lpstr>
      <vt:lpstr>宋体</vt:lpstr>
      <vt:lpstr>Arial</vt:lpstr>
      <vt:lpstr>Office 主题​​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wjw</dc:creator>
  <cp:lastModifiedBy>Wujw</cp:lastModifiedBy>
  <cp:revision>10</cp:revision>
  <dcterms:created xsi:type="dcterms:W3CDTF">2020-03-07T09:47:34Z</dcterms:created>
  <dcterms:modified xsi:type="dcterms:W3CDTF">2020-03-20T07:51:27Z</dcterms:modified>
</cp:coreProperties>
</file>